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38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C7371-8E77-FE7D-28F5-50EA2E37D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E7D14-50D8-04D9-C3D1-9AD90DBA70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CDF31-2D0D-3373-E902-F260DCF3D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DA45D-626A-C94B-475C-E4A607F42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AA4CBC-D80E-4011-1765-010B3F11D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90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29577-1FC7-C081-92E0-163DE6730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9748DA-03DE-F4C4-55FC-4BBC4D8D5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1F67C-CB53-252D-4A52-BE6DD30A6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DDECAE-F49B-6EB6-8C0F-DE9B6C847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384C2-03B3-2671-6461-11BD44C36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19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BD466C-D492-9CBB-99DA-04AB211C9C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7A26AA-4600-9BE2-F007-06A00494DA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629EB-7C1E-C163-495A-40856B6AF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C1B92-EDE9-A957-2B0F-E04B6A89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E859E-4CBB-D3EA-F125-F50B71D46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94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00F9A-DB43-3307-F9C5-6CF6EA86D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BDA82-5DA8-5CCC-B118-B1855080F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4A6EE-6D29-652D-0841-094F4DDFA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89CF8-C158-3293-FF1A-342F2C2B9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2F753-6CBB-35C5-F1F9-6AEC7643C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235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30E50-33BD-BD50-24FC-BEB6AC648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0DF246-C9D9-CA35-5865-46BE9EBEA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A5AE5-7DF9-1000-F51B-38587235E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33B55-68AF-3AF7-5D73-B319CD55C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E2CCE-A448-7486-676C-642F172D9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684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44CC2-BD60-1F24-9533-DE67BEEEA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0AABB-1609-2E93-E74C-3FD6BFB1EF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C63906-900D-8C76-2E8A-213702E40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64F4E-CFF9-A11D-44E7-1CD7FDE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225CE-EF0A-B3C7-32E0-0F4B5D02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AB6CA-5268-9EC4-649E-97B57914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859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70609-CCD1-4D3F-66C3-70F91BDB4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C89CA-5890-F71D-9679-65FCF1ED3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9CD45C-02CD-70B0-FA12-5878B1DC43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6295FE-6CDD-F86E-CC3C-2BF89F02D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905CF-ECC8-BBA2-D24F-3266FFF41A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9C4AB-C137-93E5-67F2-70E933722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0515C0-0877-8268-F259-F223A96AF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1DF03D-A418-FB52-4800-A1AC0D57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15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252F9-58CC-399C-78EE-A91A9CE6A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4C262-70B2-68E0-52CB-09574BD32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9ED300-1D12-E878-7755-F24021299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C7C673-38D6-78C3-6AA9-2199E98E4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362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10578B-0779-D247-FB7B-5B41C750D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D10134-3629-D6DD-2EDB-9B7D4BB38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6B42E9-ED14-298A-6013-83E82B0CD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15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03568-F75B-1D48-197A-2171259C0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1B7B0-D988-7D0B-098B-01D00F748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CD8050-9D63-3FF2-4065-2E5D69C85D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3A456-324B-C7BE-F650-B45743AEA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BDA88-83A3-B968-6F8F-0520A4A37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C0D282-AB64-19D3-4AE9-B26D1B07B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45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A0AB4-A041-397A-7BC8-DD2F2A248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938D26-9DBA-445D-016F-53CB68B664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3B7C5-D542-AF70-1242-040847700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5BAE1-B2A7-5BEA-5BA4-C3840D158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B695EF-03BA-D659-003D-58986EEBC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B89EC-C6D1-36FA-A744-40C0016D2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30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B47CE8-962C-B541-FDBB-815B5D66E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3CFEFD-A32C-9797-629C-AE860FA0F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A7D4C-638D-9895-D462-F6FC28D1E1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C0141E-F75F-423C-9A89-71EDD4B3B9A7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AFD7-3811-0CC6-C633-AA95D03E24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37445-87CC-6ADF-6168-07DF4ECCB8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386370-87E3-472C-88F2-E0455467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62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ular object with black handle&#10;&#10;AI-generated content may be incorrect.">
            <a:extLst>
              <a:ext uri="{FF2B5EF4-FFF2-40B4-BE49-F238E27FC236}">
                <a16:creationId xmlns:a16="http://schemas.microsoft.com/office/drawing/2014/main" id="{2BCBFB93-AEE5-7D6B-DEB5-CD660E2193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0" r="30347"/>
          <a:stretch>
            <a:fillRect/>
          </a:stretch>
        </p:blipFill>
        <p:spPr>
          <a:xfrm>
            <a:off x="3200400" y="537655"/>
            <a:ext cx="4741334" cy="6135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8D61EA-A236-F42E-7C31-3741D8EB0810}"/>
              </a:ext>
            </a:extLst>
          </p:cNvPr>
          <p:cNvSpPr txBox="1"/>
          <p:nvPr/>
        </p:nvSpPr>
        <p:spPr>
          <a:xfrm flipH="1">
            <a:off x="5664200" y="463056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Full Assembly</a:t>
            </a:r>
          </a:p>
        </p:txBody>
      </p:sp>
    </p:spTree>
    <p:extLst>
      <p:ext uri="{BB962C8B-B14F-4D97-AF65-F5344CB8AC3E}">
        <p14:creationId xmlns:p14="http://schemas.microsoft.com/office/powerpoint/2010/main" val="18693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1BC520-C79B-67CD-F724-C74A844DE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101" y="905934"/>
            <a:ext cx="4719658" cy="45127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78C0CF-CC88-411C-ECD9-FA90FF9305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725" t="11453" r="22514" b="17864"/>
          <a:stretch>
            <a:fillRect/>
          </a:stretch>
        </p:blipFill>
        <p:spPr>
          <a:xfrm>
            <a:off x="7516124" y="1401388"/>
            <a:ext cx="4157740" cy="3344221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5E0F61-4AF8-BE82-1709-4ECF1872EDF9}"/>
              </a:ext>
            </a:extLst>
          </p:cNvPr>
          <p:cNvSpPr txBox="1"/>
          <p:nvPr/>
        </p:nvSpPr>
        <p:spPr>
          <a:xfrm>
            <a:off x="152400" y="194733"/>
            <a:ext cx="43933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1. Install Linear Actuators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F08F38-4E4C-D031-BAF2-477D309949E6}"/>
              </a:ext>
            </a:extLst>
          </p:cNvPr>
          <p:cNvSpPr txBox="1"/>
          <p:nvPr/>
        </p:nvSpPr>
        <p:spPr>
          <a:xfrm>
            <a:off x="592699" y="3920067"/>
            <a:ext cx="2371418" cy="3385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MDC Linear Passthrough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8A3BB98-022E-D765-8DCB-7152B87AAE8B}"/>
              </a:ext>
            </a:extLst>
          </p:cNvPr>
          <p:cNvCxnSpPr/>
          <p:nvPr/>
        </p:nvCxnSpPr>
        <p:spPr>
          <a:xfrm flipH="1" flipV="1">
            <a:off x="1803400" y="2362200"/>
            <a:ext cx="93133" cy="1566333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B64A03-2AF0-3FC4-FE87-1F5AB43796C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964117" y="4089344"/>
            <a:ext cx="435402" cy="169277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8211F69-882C-A6D2-0D84-5516D9FFB552}"/>
              </a:ext>
            </a:extLst>
          </p:cNvPr>
          <p:cNvSpPr txBox="1"/>
          <p:nvPr/>
        </p:nvSpPr>
        <p:spPr>
          <a:xfrm>
            <a:off x="4424782" y="2904222"/>
            <a:ext cx="2760564" cy="3385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2.75” -&gt; 1.33” Flange Adapter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BE0A37-D951-C0FF-5B06-6055326E5276}"/>
              </a:ext>
            </a:extLst>
          </p:cNvPr>
          <p:cNvSpPr txBox="1"/>
          <p:nvPr/>
        </p:nvSpPr>
        <p:spPr>
          <a:xfrm>
            <a:off x="4424782" y="3517185"/>
            <a:ext cx="1370696" cy="3385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“T” Extension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0747425-05D9-6F82-4444-2F696208F6F5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3670300" y="3575050"/>
            <a:ext cx="754482" cy="111412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7B689C0-8C77-27C8-2FD5-BBE0C306BFDA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3810000" y="3073499"/>
            <a:ext cx="614782" cy="71867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68B954A-8D0B-41DE-E614-A4EB9559A0C6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2656417" y="2250017"/>
            <a:ext cx="1768365" cy="823482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7ABCE78-23F1-029A-4740-9120B6FEAD7D}"/>
              </a:ext>
            </a:extLst>
          </p:cNvPr>
          <p:cNvSpPr txBox="1"/>
          <p:nvPr/>
        </p:nvSpPr>
        <p:spPr>
          <a:xfrm>
            <a:off x="7765999" y="4828160"/>
            <a:ext cx="390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NOTE END EFFECTOR ORIENTATION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469EC1-9A7A-DF54-B05A-EC531311C8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012" b="98926" l="9375" r="87500">
                        <a14:foregroundMark x1="46094" y1="67969" x2="40885" y2="74512"/>
                        <a14:foregroundMark x1="40885" y1="74512" x2="42448" y2="67383"/>
                        <a14:foregroundMark x1="38932" y1="79590" x2="36281" y2="84489"/>
                        <a14:foregroundMark x1="38378" y1="96552" x2="51729" y2="94277"/>
                        <a14:foregroundMark x1="47963" y1="84617" x2="43750" y2="79004"/>
                        <a14:foregroundMark x1="43750" y1="79004" x2="36068" y2="79688"/>
                        <a14:foregroundMark x1="34245" y1="51367" x2="32552" y2="52246"/>
                        <a14:foregroundMark x1="33333" y1="52051" x2="36068" y2="50684"/>
                        <a14:foregroundMark x1="34245" y1="50879" x2="28720" y2="54608"/>
                        <a14:foregroundMark x1="32711" y1="56429" x2="33073" y2="56445"/>
                        <a14:foregroundMark x1="46745" y1="52832" x2="57422" y2="51660"/>
                        <a14:foregroundMark x1="57422" y1="51660" x2="58073" y2="51465"/>
                        <a14:foregroundMark x1="38334" y1="97256" x2="47005" y2="98926"/>
                        <a14:foregroundMark x1="47005" y1="98926" x2="49479" y2="95117"/>
                        <a14:foregroundMark x1="38007" y1="95023" x2="40625" y2="88477"/>
                        <a14:foregroundMark x1="40625" y1="88477" x2="40625" y2="87109"/>
                        <a14:foregroundMark x1="44271" y1="52148" x2="44271" y2="52148"/>
                        <a14:foregroundMark x1="47266" y1="81152" x2="45182" y2="81543"/>
                        <a14:foregroundMark x1="48047" y1="81641" x2="48828" y2="84961"/>
                        <a14:foregroundMark x1="48958" y1="81055" x2="50000" y2="84766"/>
                        <a14:foregroundMark x1="50391" y1="80762" x2="50781" y2="84766"/>
                        <a14:foregroundMark x1="50911" y1="80371" x2="50651" y2="83691"/>
                        <a14:foregroundMark x1="50391" y1="77930" x2="49219" y2="78027"/>
                        <a14:foregroundMark x1="36589" y1="80859" x2="36979" y2="86426"/>
                        <a14:foregroundMark x1="36068" y1="80176" x2="36719" y2="84961"/>
                        <a14:backgroundMark x1="27604" y1="53418" x2="27214" y2="53320"/>
                        <a14:backgroundMark x1="27214" y1="53516" x2="26042" y2="53320"/>
                        <a14:backgroundMark x1="26953" y1="53516" x2="27083" y2="57422"/>
                        <a14:backgroundMark x1="32813" y1="56543" x2="29557" y2="56738"/>
                        <a14:backgroundMark x1="32682" y1="56445" x2="32682" y2="56445"/>
                        <a14:backgroundMark x1="34245" y1="56543" x2="34115" y2="56543"/>
                        <a14:backgroundMark x1="33073" y1="56543" x2="33073" y2="56543"/>
                        <a14:backgroundMark x1="33464" y1="56250" x2="33464" y2="56250"/>
                        <a14:backgroundMark x1="33464" y1="56250" x2="33464" y2="56250"/>
                        <a14:backgroundMark x1="33203" y1="56250" x2="33203" y2="56250"/>
                        <a14:backgroundMark x1="33203" y1="56250" x2="33203" y2="56250"/>
                        <a14:backgroundMark x1="33073" y1="56348" x2="33073" y2="56348"/>
                        <a14:backgroundMark x1="33073" y1="56348" x2="33073" y2="56348"/>
                        <a14:backgroundMark x1="48698" y1="23633" x2="45052" y2="49805"/>
                        <a14:backgroundMark x1="45052" y1="49805" x2="60807" y2="47656"/>
                        <a14:backgroundMark x1="60807" y1="47656" x2="61849" y2="31738"/>
                        <a14:backgroundMark x1="61849" y1="31738" x2="54557" y2="22559"/>
                        <a14:backgroundMark x1="54557" y1="22559" x2="49870" y2="21484"/>
                        <a14:backgroundMark x1="49089" y1="21680" x2="51172" y2="28418"/>
                        <a14:backgroundMark x1="51172" y1="28418" x2="67057" y2="23145"/>
                        <a14:backgroundMark x1="67057" y1="23145" x2="47786" y2="19824"/>
                        <a14:backgroundMark x1="82943" y1="12305" x2="67969" y2="12695"/>
                        <a14:backgroundMark x1="67969" y1="12695" x2="68229" y2="23145"/>
                        <a14:backgroundMark x1="68229" y1="23145" x2="79036" y2="16602"/>
                        <a14:backgroundMark x1="72005" y1="16113" x2="62370" y2="16406"/>
                        <a14:backgroundMark x1="62370" y1="16406" x2="64323" y2="12598"/>
                        <a14:backgroundMark x1="66406" y1="12988" x2="63542" y2="10156"/>
                        <a14:backgroundMark x1="72656" y1="12500" x2="56771" y2="13477"/>
                        <a14:backgroundMark x1="56771" y1="13477" x2="66406" y2="13184"/>
                        <a14:backgroundMark x1="62370" y1="13867" x2="59115" y2="16602"/>
                        <a14:backgroundMark x1="63932" y1="15430" x2="66797" y2="14258"/>
                        <a14:backgroundMark x1="64323" y1="42969" x2="61068" y2="56348"/>
                        <a14:backgroundMark x1="61068" y1="56348" x2="63021" y2="68262"/>
                        <a14:backgroundMark x1="67057" y1="47168" x2="63802" y2="76172"/>
                        <a14:backgroundMark x1="63542" y1="70117" x2="60938" y2="80469"/>
                        <a14:backgroundMark x1="60938" y1="80469" x2="59505" y2="82031"/>
                        <a14:backgroundMark x1="60417" y1="80371" x2="62109" y2="96875"/>
                        <a14:backgroundMark x1="64974" y1="81934" x2="63411" y2="96484"/>
                        <a14:backgroundMark x1="51693" y1="88184" x2="56120" y2="95508"/>
                        <a14:backgroundMark x1="56510" y1="89453" x2="56120" y2="63281"/>
                        <a14:backgroundMark x1="54427" y1="61035" x2="54036" y2="69043"/>
                        <a14:backgroundMark x1="38672" y1="88379" x2="35677" y2="91309"/>
                        <a14:backgroundMark x1="35938" y1="92285" x2="34375" y2="95605"/>
                        <a14:backgroundMark x1="48568" y1="89648" x2="48568" y2="89648"/>
                        <a14:backgroundMark x1="52344" y1="88672" x2="52344" y2="88672"/>
                        <a14:backgroundMark x1="50000" y1="87402" x2="50000" y2="87402"/>
                        <a14:backgroundMark x1="50911" y1="88574" x2="49740" y2="89648"/>
                        <a14:backgroundMark x1="49479" y1="88086" x2="49479" y2="88086"/>
                        <a14:backgroundMark x1="34375" y1="91992" x2="34375" y2="91992"/>
                        <a14:backgroundMark x1="34375" y1="91211" x2="34375" y2="91211"/>
                        <a14:backgroundMark x1="34766" y1="91602" x2="34766" y2="91602"/>
                        <a14:backgroundMark x1="35286" y1="91309" x2="34505" y2="92090"/>
                        <a14:backgroundMark x1="35286" y1="90723" x2="34115" y2="92090"/>
                        <a14:backgroundMark x1="37109" y1="87598" x2="34505" y2="86621"/>
                        <a14:backgroundMark x1="35156" y1="94922" x2="34896" y2="99023"/>
                        <a14:backgroundMark x1="49870" y1="88477" x2="50781" y2="86914"/>
                        <a14:backgroundMark x1="50391" y1="86914" x2="50391" y2="88574"/>
                        <a14:backgroundMark x1="50000" y1="86816" x2="49089" y2="87793"/>
                        <a14:backgroundMark x1="49740" y1="86719" x2="49219" y2="86719"/>
                        <a14:backgroundMark x1="51302" y1="55859" x2="51432" y2="58203"/>
                        <a14:backgroundMark x1="46875" y1="60352" x2="46745" y2="63672"/>
                        <a14:backgroundMark x1="50130" y1="56152" x2="50260" y2="583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675" t="47334" r="33892" b="-629"/>
          <a:stretch>
            <a:fillRect/>
          </a:stretch>
        </p:blipFill>
        <p:spPr bwMode="auto">
          <a:xfrm rot="2921554">
            <a:off x="5095372" y="3893925"/>
            <a:ext cx="1304774" cy="223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1D99157-C025-6F34-2112-FFC2F02A0297}"/>
              </a:ext>
            </a:extLst>
          </p:cNvPr>
          <p:cNvCxnSpPr>
            <a:cxnSpLocks/>
            <a:stCxn id="14" idx="2"/>
            <a:endCxn id="33" idx="0"/>
          </p:cNvCxnSpPr>
          <p:nvPr/>
        </p:nvCxnSpPr>
        <p:spPr>
          <a:xfrm>
            <a:off x="5110130" y="3855739"/>
            <a:ext cx="495146" cy="753500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423CE7A-5669-364C-F0B5-A9D1A412A832}"/>
              </a:ext>
            </a:extLst>
          </p:cNvPr>
          <p:cNvCxnSpPr>
            <a:cxnSpLocks/>
            <a:stCxn id="13" idx="2"/>
            <a:endCxn id="37" idx="0"/>
          </p:cNvCxnSpPr>
          <p:nvPr/>
        </p:nvCxnSpPr>
        <p:spPr>
          <a:xfrm>
            <a:off x="5805064" y="3242776"/>
            <a:ext cx="230089" cy="736391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93F4AA7E-2F31-4A82-4B96-26CEA5EC8B16}"/>
              </a:ext>
            </a:extLst>
          </p:cNvPr>
          <p:cNvSpPr/>
          <p:nvPr/>
        </p:nvSpPr>
        <p:spPr>
          <a:xfrm rot="19144885">
            <a:off x="5239667" y="4524448"/>
            <a:ext cx="1185768" cy="6939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612BB68-AD71-5700-F614-97BC30D7376F}"/>
              </a:ext>
            </a:extLst>
          </p:cNvPr>
          <p:cNvSpPr/>
          <p:nvPr/>
        </p:nvSpPr>
        <p:spPr>
          <a:xfrm rot="19144885">
            <a:off x="6227713" y="3854310"/>
            <a:ext cx="284222" cy="10219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1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37A91A-8F74-6549-B453-82631FF2CD7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482" y="1159933"/>
            <a:ext cx="5384585" cy="42930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75569C-F038-8F04-9FB0-7F8FA11B1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850" y="266788"/>
            <a:ext cx="4449018" cy="2964317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851077-E02C-3175-6F52-AE3279D6ECEF}"/>
              </a:ext>
            </a:extLst>
          </p:cNvPr>
          <p:cNvSpPr txBox="1"/>
          <p:nvPr/>
        </p:nvSpPr>
        <p:spPr>
          <a:xfrm>
            <a:off x="152400" y="194733"/>
            <a:ext cx="57156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2. Assemble Horizontal Actuation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7B0606-599F-0A74-792B-A3DA17A3B9DB}"/>
              </a:ext>
            </a:extLst>
          </p:cNvPr>
          <p:cNvSpPr txBox="1"/>
          <p:nvPr/>
        </p:nvSpPr>
        <p:spPr>
          <a:xfrm>
            <a:off x="4315194" y="5236674"/>
            <a:ext cx="1170257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Film Plate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019673-25CE-F85D-CA77-93CC72F3595F}"/>
              </a:ext>
            </a:extLst>
          </p:cNvPr>
          <p:cNvSpPr txBox="1"/>
          <p:nvPr/>
        </p:nvSpPr>
        <p:spPr>
          <a:xfrm>
            <a:off x="530521" y="2789016"/>
            <a:ext cx="728084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Mesh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07A50F-8EAE-08C1-5D84-497D2D56E34C}"/>
              </a:ext>
            </a:extLst>
          </p:cNvPr>
          <p:cNvSpPr txBox="1"/>
          <p:nvPr/>
        </p:nvSpPr>
        <p:spPr>
          <a:xfrm>
            <a:off x="777485" y="1105541"/>
            <a:ext cx="1717137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2x Mesh Clamp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1CB47E-EFD5-F026-3169-9F6B1A664665}"/>
              </a:ext>
            </a:extLst>
          </p:cNvPr>
          <p:cNvSpPr txBox="1"/>
          <p:nvPr/>
        </p:nvSpPr>
        <p:spPr>
          <a:xfrm>
            <a:off x="3585123" y="1005326"/>
            <a:ext cx="1900328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Horizontal Mount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CB7AE0-7282-2722-6404-4B3DF6BE5898}"/>
              </a:ext>
            </a:extLst>
          </p:cNvPr>
          <p:cNvSpPr txBox="1"/>
          <p:nvPr/>
        </p:nvSpPr>
        <p:spPr>
          <a:xfrm>
            <a:off x="4883976" y="1808201"/>
            <a:ext cx="1882182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6x #8-32 ¼” bolts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D4B98BB-485F-E42A-B4EE-41FBB861F440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1258605" y="2973682"/>
            <a:ext cx="1160745" cy="99817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A79FCCA-28DE-0CA2-717D-9B5E6ADE5503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1636054" y="1474873"/>
            <a:ext cx="630896" cy="1020677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8FB3C1E-B620-0884-B6B8-8EF70D5ADD29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4159250" y="1374658"/>
            <a:ext cx="376037" cy="308092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67DCA50-073C-2A48-FD65-CB9575B788BD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4933950" y="2177533"/>
            <a:ext cx="891117" cy="611483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5206BAD-8ED2-3759-D36F-6AEE64945804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4114800" y="4680468"/>
            <a:ext cx="785523" cy="556206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6028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C647B4-508F-6C85-AD56-19CA54921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33" y="1258990"/>
            <a:ext cx="5969505" cy="43400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3E7D7D-FD39-EA0B-0447-289DFECCC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347" y="251884"/>
            <a:ext cx="4573161" cy="3234266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571C77-9581-B561-9DFF-02E37A7C9356}"/>
              </a:ext>
            </a:extLst>
          </p:cNvPr>
          <p:cNvSpPr txBox="1"/>
          <p:nvPr/>
        </p:nvSpPr>
        <p:spPr>
          <a:xfrm>
            <a:off x="152400" y="194733"/>
            <a:ext cx="52708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3. Assemble Vertical Actuation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F0105D-DDFB-80CB-872C-EE72485986EE}"/>
              </a:ext>
            </a:extLst>
          </p:cNvPr>
          <p:cNvSpPr txBox="1"/>
          <p:nvPr/>
        </p:nvSpPr>
        <p:spPr>
          <a:xfrm>
            <a:off x="4448544" y="5435785"/>
            <a:ext cx="1170257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Film Plate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B772AD-0BCC-91A0-4BB2-1435F2ABBF13}"/>
              </a:ext>
            </a:extLst>
          </p:cNvPr>
          <p:cNvSpPr txBox="1"/>
          <p:nvPr/>
        </p:nvSpPr>
        <p:spPr>
          <a:xfrm>
            <a:off x="4592624" y="1261199"/>
            <a:ext cx="728084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Mesh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08D0A2-5358-9B70-7094-1B0F899E4E27}"/>
              </a:ext>
            </a:extLst>
          </p:cNvPr>
          <p:cNvSpPr txBox="1"/>
          <p:nvPr/>
        </p:nvSpPr>
        <p:spPr>
          <a:xfrm>
            <a:off x="1683227" y="1025407"/>
            <a:ext cx="1717137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2x Mesh Clamp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2CDB2B-7B37-96B4-7A99-F40C9B52AA5A}"/>
              </a:ext>
            </a:extLst>
          </p:cNvPr>
          <p:cNvSpPr txBox="1"/>
          <p:nvPr/>
        </p:nvSpPr>
        <p:spPr>
          <a:xfrm>
            <a:off x="829223" y="5599010"/>
            <a:ext cx="1627433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Vertical Mount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9F4419-E886-4B33-807D-23F1FEBEBFD3}"/>
              </a:ext>
            </a:extLst>
          </p:cNvPr>
          <p:cNvSpPr txBox="1"/>
          <p:nvPr/>
        </p:nvSpPr>
        <p:spPr>
          <a:xfrm>
            <a:off x="5604147" y="4243024"/>
            <a:ext cx="1882182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6x #8-32 ¼” bolts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49A6FC-FBA1-8148-6344-19117B8CF309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248150" y="1630531"/>
            <a:ext cx="708516" cy="1026484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3AAA9AF-EA15-7CBD-B8A5-083195989A21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2541796" y="1394739"/>
            <a:ext cx="630896" cy="1020677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150647E-F865-6787-8EE3-1CD324C48B90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1642939" y="4680468"/>
            <a:ext cx="1" cy="918542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AD18F93-66C6-6ED2-2257-756AF14F95CD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5746750" y="2946400"/>
            <a:ext cx="798488" cy="1296624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C6120DB-5214-1331-54E9-7B28977579AE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4248150" y="4879579"/>
            <a:ext cx="785523" cy="556206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739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25FCE7-2B8D-F2D6-EB17-0D276B5A6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39" y="2258329"/>
            <a:ext cx="5458112" cy="38875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297255-2618-CE88-425B-E46F43D60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96822"/>
            <a:ext cx="3869232" cy="34942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86D784-61FE-D6AC-5E4F-96E8A82480D8}"/>
              </a:ext>
            </a:extLst>
          </p:cNvPr>
          <p:cNvSpPr txBox="1"/>
          <p:nvPr/>
        </p:nvSpPr>
        <p:spPr>
          <a:xfrm>
            <a:off x="152400" y="194733"/>
            <a:ext cx="2389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4. Install Film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5926AD-60F7-ADE3-B796-589F7B8220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247" y="173678"/>
            <a:ext cx="3983806" cy="19005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B45B7991-5EC0-4F2D-963A-116A17F5A946}"/>
              </a:ext>
            </a:extLst>
          </p:cNvPr>
          <p:cNvGrpSpPr/>
          <p:nvPr/>
        </p:nvGrpSpPr>
        <p:grpSpPr>
          <a:xfrm>
            <a:off x="8415187" y="434060"/>
            <a:ext cx="3357064" cy="2002380"/>
            <a:chOff x="6851514" y="779508"/>
            <a:chExt cx="4519580" cy="269578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891E1B1-C4F0-A2C6-FD80-9C40EC1161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51514" y="779508"/>
              <a:ext cx="4519580" cy="2695783"/>
            </a:xfrm>
            <a:prstGeom prst="rect">
              <a:avLst/>
            </a:prstGeom>
            <a:ln w="38100">
              <a:solidFill>
                <a:srgbClr val="FF0000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9170322-3C74-3AD6-40D5-5B1110200185}"/>
                </a:ext>
              </a:extLst>
            </p:cNvPr>
            <p:cNvSpPr txBox="1"/>
            <p:nvPr/>
          </p:nvSpPr>
          <p:spPr>
            <a:xfrm>
              <a:off x="8526176" y="2127400"/>
              <a:ext cx="1283987" cy="4143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Film Plate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C57CBD9-C2B9-F283-009A-B6D41C7E69E3}"/>
                </a:ext>
              </a:extLst>
            </p:cNvPr>
            <p:cNvSpPr txBox="1"/>
            <p:nvPr/>
          </p:nvSpPr>
          <p:spPr>
            <a:xfrm>
              <a:off x="8747262" y="1293913"/>
              <a:ext cx="816196" cy="4143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Mesh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0B5230-F267-E53C-E97D-007A2F207789}"/>
                </a:ext>
              </a:extLst>
            </p:cNvPr>
            <p:cNvSpPr txBox="1"/>
            <p:nvPr/>
          </p:nvSpPr>
          <p:spPr>
            <a:xfrm>
              <a:off x="7548098" y="906308"/>
              <a:ext cx="700349" cy="414357"/>
            </a:xfrm>
            <a:prstGeom prst="rect">
              <a:avLst/>
            </a:prstGeom>
            <a:solidFill>
              <a:srgbClr val="FFFF90"/>
            </a:solidFill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Film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6290988B-522A-808E-ACF9-6AA29C286062}"/>
                </a:ext>
              </a:extLst>
            </p:cNvPr>
            <p:cNvCxnSpPr>
              <a:cxnSpLocks/>
              <a:stCxn id="17" idx="2"/>
            </p:cNvCxnSpPr>
            <p:nvPr/>
          </p:nvCxnSpPr>
          <p:spPr>
            <a:xfrm>
              <a:off x="7898273" y="1320665"/>
              <a:ext cx="1194928" cy="623063"/>
            </a:xfrm>
            <a:prstGeom prst="straightConnector1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1A033E62-E96F-CCDF-2F43-D59252C4A56C}"/>
              </a:ext>
            </a:extLst>
          </p:cNvPr>
          <p:cNvSpPr/>
          <p:nvPr/>
        </p:nvSpPr>
        <p:spPr>
          <a:xfrm>
            <a:off x="7133110" y="1644649"/>
            <a:ext cx="393700" cy="2772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FBC23CA-C446-9520-97B0-AF5FDDA38BFD}"/>
              </a:ext>
            </a:extLst>
          </p:cNvPr>
          <p:cNvCxnSpPr>
            <a:stCxn id="23" idx="3"/>
            <a:endCxn id="14" idx="1"/>
          </p:cNvCxnSpPr>
          <p:nvPr/>
        </p:nvCxnSpPr>
        <p:spPr>
          <a:xfrm flipV="1">
            <a:off x="7526810" y="1435250"/>
            <a:ext cx="888377" cy="34804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DA1F98F-D7F1-0E12-CD90-C5BC991F0DDB}"/>
              </a:ext>
            </a:extLst>
          </p:cNvPr>
          <p:cNvSpPr/>
          <p:nvPr/>
        </p:nvSpPr>
        <p:spPr>
          <a:xfrm>
            <a:off x="5527676" y="4040176"/>
            <a:ext cx="711200" cy="323850"/>
          </a:xfrm>
          <a:prstGeom prst="rightArrow">
            <a:avLst>
              <a:gd name="adj1" fmla="val 50000"/>
              <a:gd name="adj2" fmla="val 83333"/>
            </a:avLst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6A8B1F8-B51C-5329-BFFB-9FD7B3ED348D}"/>
              </a:ext>
            </a:extLst>
          </p:cNvPr>
          <p:cNvSpPr txBox="1"/>
          <p:nvPr/>
        </p:nvSpPr>
        <p:spPr>
          <a:xfrm>
            <a:off x="1085892" y="5700028"/>
            <a:ext cx="2912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 film underneath mesh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6BBE36-7DA9-75FD-564A-1EB97A64B15C}"/>
              </a:ext>
            </a:extLst>
          </p:cNvPr>
          <p:cNvSpPr txBox="1"/>
          <p:nvPr/>
        </p:nvSpPr>
        <p:spPr>
          <a:xfrm>
            <a:off x="5634874" y="5652646"/>
            <a:ext cx="1330557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Film Clamp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84AD345-7644-FFE5-CAC3-EB3B64AB4BAE}"/>
              </a:ext>
            </a:extLst>
          </p:cNvPr>
          <p:cNvSpPr txBox="1"/>
          <p:nvPr/>
        </p:nvSpPr>
        <p:spPr>
          <a:xfrm>
            <a:off x="9449590" y="5652646"/>
            <a:ext cx="1882182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2x #8-32 ¼” bolts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DF6D4CA-42AC-6266-62B8-8D9AF263D488}"/>
              </a:ext>
            </a:extLst>
          </p:cNvPr>
          <p:cNvCxnSpPr>
            <a:cxnSpLocks/>
            <a:stCxn id="31" idx="0"/>
          </p:cNvCxnSpPr>
          <p:nvPr/>
        </p:nvCxnSpPr>
        <p:spPr>
          <a:xfrm flipV="1">
            <a:off x="6300153" y="4826000"/>
            <a:ext cx="1395548" cy="826646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1814CA9-E572-ABCA-BB32-D8597CC63134}"/>
              </a:ext>
            </a:extLst>
          </p:cNvPr>
          <p:cNvCxnSpPr>
            <a:cxnSpLocks/>
            <a:stCxn id="32" idx="0"/>
          </p:cNvCxnSpPr>
          <p:nvPr/>
        </p:nvCxnSpPr>
        <p:spPr>
          <a:xfrm flipH="1" flipV="1">
            <a:off x="9105900" y="5216714"/>
            <a:ext cx="1284781" cy="435932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692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B02AB9-C6AE-205D-5803-C064958B3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838" y="515077"/>
            <a:ext cx="3949295" cy="58278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D5F5FB-3FBD-8496-3321-2CF983219E09}"/>
              </a:ext>
            </a:extLst>
          </p:cNvPr>
          <p:cNvSpPr txBox="1"/>
          <p:nvPr/>
        </p:nvSpPr>
        <p:spPr>
          <a:xfrm>
            <a:off x="152400" y="194733"/>
            <a:ext cx="2389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4. Install Film</a:t>
            </a:r>
          </a:p>
        </p:txBody>
      </p:sp>
    </p:spTree>
    <p:extLst>
      <p:ext uri="{BB962C8B-B14F-4D97-AF65-F5344CB8AC3E}">
        <p14:creationId xmlns:p14="http://schemas.microsoft.com/office/powerpoint/2010/main" val="1480868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0DF01D-2635-7B37-BCD0-5365FA105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538" y="1774578"/>
            <a:ext cx="6412989" cy="4732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F4F06F-4E37-A55D-8820-0093E4FB2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801" y="487120"/>
            <a:ext cx="3793858" cy="254105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110470-D141-7F4F-14F4-98F22B8770FD}"/>
              </a:ext>
            </a:extLst>
          </p:cNvPr>
          <p:cNvSpPr txBox="1"/>
          <p:nvPr/>
        </p:nvSpPr>
        <p:spPr>
          <a:xfrm>
            <a:off x="152400" y="194733"/>
            <a:ext cx="35966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5. Install in Chamber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2BF221-EC3A-AA1A-3085-947873B4CE3B}"/>
              </a:ext>
            </a:extLst>
          </p:cNvPr>
          <p:cNvSpPr txBox="1"/>
          <p:nvPr/>
        </p:nvSpPr>
        <p:spPr>
          <a:xfrm>
            <a:off x="3487757" y="6403344"/>
            <a:ext cx="2226892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Horizontal Actuation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FF34393-4C13-16D1-881E-69402DFE6793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3945467" y="3996267"/>
            <a:ext cx="655736" cy="2407077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D175FD9-C0F7-7EFB-DBA0-B0694F877E1D}"/>
              </a:ext>
            </a:extLst>
          </p:cNvPr>
          <p:cNvSpPr txBox="1"/>
          <p:nvPr/>
        </p:nvSpPr>
        <p:spPr>
          <a:xfrm>
            <a:off x="6677119" y="5116410"/>
            <a:ext cx="1953996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Vertical Actuation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7E94A0-46D5-A188-774C-A6587D7850F2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4601203" y="3835400"/>
            <a:ext cx="3052914" cy="1281010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777E00C-3508-F249-7EB9-7201F3525F19}"/>
              </a:ext>
            </a:extLst>
          </p:cNvPr>
          <p:cNvSpPr txBox="1"/>
          <p:nvPr/>
        </p:nvSpPr>
        <p:spPr>
          <a:xfrm>
            <a:off x="6270668" y="5929911"/>
            <a:ext cx="1895006" cy="369332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4x #6-32 ½” bolts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B741C51-52F7-B1B2-EF1C-A1BA676EE67C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4436533" y="5277277"/>
            <a:ext cx="2781638" cy="652634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053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98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Hopkins, Spencer M</dc:creator>
  <cp:lastModifiedBy>Hopkins, Spencer M</cp:lastModifiedBy>
  <cp:revision>5</cp:revision>
  <dcterms:created xsi:type="dcterms:W3CDTF">2025-12-05T14:14:15Z</dcterms:created>
  <dcterms:modified xsi:type="dcterms:W3CDTF">2025-12-05T15:56:44Z</dcterms:modified>
</cp:coreProperties>
</file>

<file path=docProps/thumbnail.jpeg>
</file>